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FC285-603D-4382-ADEF-4E1DA8B7E0D5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2A239-3EDA-45DF-99A2-EFDB66D7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5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2A239-3EDA-45DF-99A2-EFDB66D7DF2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2A239-3EDA-45DF-99A2-EFDB66D7DF2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43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68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14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47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05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27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54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27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93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1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06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86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B7E5-9657-4539-A0F5-03743F42C4C7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56F24-5CA1-4B96-8391-772AE6DB6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08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</a:rPr>
              <a:t>IL CIOCCOLATO</a:t>
            </a:r>
            <a:endParaRPr lang="it-IT" sz="6600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Il cioccolato  è un alimento derivato dai semi del cacao e con l’ aggiunta di saccarosio e burro,  ampiamente diffuso e consumato in tutto il mondo.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oe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93096"/>
            <a:ext cx="439248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88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LA CARBOSSA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7" y="1196752"/>
            <a:ext cx="7344816" cy="2808312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 i semi del cacao  vengono estratti da una pianta che si chiama  </a:t>
            </a:r>
            <a:r>
              <a:rPr lang="it-IT" dirty="0" smtClean="0">
                <a:solidFill>
                  <a:srgbClr val="00B050"/>
                </a:solidFill>
              </a:rPr>
              <a:t>CARBOSSA </a:t>
            </a:r>
            <a:r>
              <a:rPr lang="it-IT" dirty="0" smtClean="0"/>
              <a:t>la quale   si trova principalmente  nel Sud America. I semi di questa pianta vengono spaccati a metà con l’ aiuto di un </a:t>
            </a:r>
            <a:r>
              <a:rPr lang="it-IT" dirty="0" err="1" smtClean="0"/>
              <a:t>macete</a:t>
            </a:r>
            <a:r>
              <a:rPr lang="it-IT" dirty="0" smtClean="0"/>
              <a:t> e  i semini contenenti all’ interno vengono lasciati </a:t>
            </a:r>
            <a:r>
              <a:rPr lang="it-IT" dirty="0" smtClean="0">
                <a:solidFill>
                  <a:srgbClr val="FF0000"/>
                </a:solidFill>
              </a:rPr>
              <a:t>fermentare </a:t>
            </a:r>
            <a:r>
              <a:rPr lang="it-IT" dirty="0" smtClean="0"/>
              <a:t>per 75 ore  in delle cassette nel luogo di origine.</a:t>
            </a:r>
          </a:p>
        </p:txBody>
      </p:sp>
      <p:pic>
        <p:nvPicPr>
          <p:cNvPr id="2050" name="Picture 2" descr="C:\Users\oem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4005064"/>
            <a:ext cx="3604182" cy="265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76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La fermentazione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fermentazione</a:t>
            </a:r>
            <a:r>
              <a:rPr lang="it-IT" dirty="0" smtClean="0"/>
              <a:t> è il processo nel quale  batteri e enzimi fanno avvenire una reazione chimica  nei semini di cacao trasformando lo zucchero in alcol e diossido di carbonio. La fermentazione dura 75 ore  ed i semini vengono messi in delle cassette nel luogo di origine.</a:t>
            </a:r>
            <a:endParaRPr lang="it-IT" dirty="0"/>
          </a:p>
        </p:txBody>
      </p:sp>
      <p:pic>
        <p:nvPicPr>
          <p:cNvPr id="3074" name="Picture 2" descr="C:\Users\oem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561662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7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LA MISCELAZIONE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244827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 i semi una volta  fermentati  sono  spediti nelle varie  fabbriche di cioccolato nel mondo. Come primo processo di lavorazione dai semi viene estratto il burro di cacao e da lì si procede con la miscelazione. La </a:t>
            </a:r>
            <a:r>
              <a:rPr lang="it-IT" dirty="0" smtClean="0">
                <a:solidFill>
                  <a:srgbClr val="FF0000"/>
                </a:solidFill>
              </a:rPr>
              <a:t>miscelazione </a:t>
            </a:r>
            <a:r>
              <a:rPr lang="it-IT" dirty="0" smtClean="0"/>
              <a:t>consiste nel mettere in una grossa vasca pasta di cacao ed altri ingredienti ed infine mischiarli insieme.</a:t>
            </a:r>
            <a:endParaRPr lang="it-IT" dirty="0"/>
          </a:p>
        </p:txBody>
      </p:sp>
      <p:pic>
        <p:nvPicPr>
          <p:cNvPr id="4098" name="Picture 2" descr="C:\Users\oem\Desktop\800px-Chocolate_mel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3789040"/>
            <a:ext cx="5119854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4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IL CONCAGGIO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48831"/>
            <a:ext cx="4680520" cy="4320479"/>
          </a:xfrm>
        </p:spPr>
        <p:txBody>
          <a:bodyPr>
            <a:normAutofit/>
          </a:bodyPr>
          <a:lstStyle/>
          <a:p>
            <a:r>
              <a:rPr lang="it-IT" dirty="0" smtClean="0"/>
              <a:t>Il successivo passaggio è il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concaggio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smtClean="0"/>
              <a:t>, che consiste nel mescolare per tempi molto lunghi   la miscela di ingredienti ed in caso aggiungere altro burro di cacao.</a:t>
            </a:r>
            <a:endParaRPr lang="it-IT" dirty="0"/>
          </a:p>
        </p:txBody>
      </p:sp>
      <p:pic>
        <p:nvPicPr>
          <p:cNvPr id="5122" name="Picture 2" descr="C:\Users\oem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45638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70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 il cioccolato fuso viene </a:t>
            </a:r>
            <a:r>
              <a:rPr lang="it-IT" dirty="0" smtClean="0">
                <a:solidFill>
                  <a:srgbClr val="FF0000"/>
                </a:solidFill>
              </a:rPr>
              <a:t>raffreddato </a:t>
            </a:r>
            <a:r>
              <a:rPr lang="it-IT" dirty="0" smtClean="0"/>
              <a:t>cautamente  e versato negli stampi  dandogli tempo di solidificarsi ed  assumere la forma di barretta. infine il cioccolato viene  </a:t>
            </a:r>
            <a:r>
              <a:rPr lang="it-IT" dirty="0" smtClean="0">
                <a:solidFill>
                  <a:srgbClr val="FF0000"/>
                </a:solidFill>
              </a:rPr>
              <a:t>confezionato </a:t>
            </a:r>
            <a:r>
              <a:rPr lang="it-IT" dirty="0" smtClean="0"/>
              <a:t>e distribuito in tutti i negozi del mondo.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RAFFREDDAMENTO E CONFEZIONAMENTO</a:t>
            </a:r>
            <a:endParaRPr lang="it-IT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oem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21088"/>
            <a:ext cx="3816424" cy="242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27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cioccolato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Cioccolato </a:t>
            </a:r>
            <a:r>
              <a:rPr lang="it-IT" dirty="0" smtClean="0">
                <a:solidFill>
                  <a:srgbClr val="FF0000"/>
                </a:solidFill>
              </a:rPr>
              <a:t>bianco</a:t>
            </a:r>
          </a:p>
          <a:p>
            <a:r>
              <a:rPr lang="it-IT" dirty="0" smtClean="0"/>
              <a:t>Cioccolato </a:t>
            </a:r>
            <a:r>
              <a:rPr lang="it-IT" dirty="0" smtClean="0">
                <a:solidFill>
                  <a:srgbClr val="FF0000"/>
                </a:solidFill>
              </a:rPr>
              <a:t>extra fondente</a:t>
            </a:r>
          </a:p>
          <a:p>
            <a:r>
              <a:rPr lang="it-IT" dirty="0" smtClean="0"/>
              <a:t>Cioccolato </a:t>
            </a:r>
            <a:r>
              <a:rPr lang="it-IT" dirty="0" smtClean="0">
                <a:solidFill>
                  <a:srgbClr val="FF0000"/>
                </a:solidFill>
              </a:rPr>
              <a:t>fondente 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Janduja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Cioccolato  </a:t>
            </a:r>
            <a:r>
              <a:rPr lang="it-IT" dirty="0" smtClean="0">
                <a:solidFill>
                  <a:srgbClr val="FF0000"/>
                </a:solidFill>
              </a:rPr>
              <a:t>al latte </a:t>
            </a:r>
          </a:p>
          <a:p>
            <a:r>
              <a:rPr lang="it-IT" dirty="0" smtClean="0"/>
              <a:t>Cioccolato </a:t>
            </a:r>
            <a:r>
              <a:rPr lang="it-IT" dirty="0" smtClean="0">
                <a:solidFill>
                  <a:srgbClr val="FF0000"/>
                </a:solidFill>
              </a:rPr>
              <a:t>al wafer</a:t>
            </a:r>
          </a:p>
          <a:p>
            <a:endParaRPr lang="it-IT" dirty="0"/>
          </a:p>
        </p:txBody>
      </p:sp>
      <p:pic>
        <p:nvPicPr>
          <p:cNvPr id="7170" name="Picture 2" descr="C:\Users\oem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04863"/>
            <a:ext cx="3456384" cy="340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37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dirty="0" smtClean="0"/>
              <a:t>FRANCESCO DI PIETRO</a:t>
            </a:r>
            <a:endParaRPr lang="it-IT" sz="6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6600" dirty="0" smtClean="0"/>
              <a:t>2B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228157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294</Words>
  <Application>Microsoft Office PowerPoint</Application>
  <PresentationFormat>Presentazione su schermo (4:3)</PresentationFormat>
  <Paragraphs>23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IL CIOCCOLATO</vt:lpstr>
      <vt:lpstr>LA CARBOSSA</vt:lpstr>
      <vt:lpstr>La fermentazione</vt:lpstr>
      <vt:lpstr>LA MISCELAZIONE</vt:lpstr>
      <vt:lpstr>IL CONCAGGIO</vt:lpstr>
      <vt:lpstr>RAFFREDDAMENTO E CONFEZIONAMENTO</vt:lpstr>
      <vt:lpstr>Tipi di cioccolato</vt:lpstr>
      <vt:lpstr>FRANCESCO DI PIETRO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CIOCCOLATO</dc:title>
  <dc:creator>oem</dc:creator>
  <cp:lastModifiedBy>oem</cp:lastModifiedBy>
  <cp:revision>6</cp:revision>
  <dcterms:created xsi:type="dcterms:W3CDTF">2015-04-06T15:59:24Z</dcterms:created>
  <dcterms:modified xsi:type="dcterms:W3CDTF">2015-04-06T17:00:41Z</dcterms:modified>
</cp:coreProperties>
</file>